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Montserrat" pitchFamily="2" charset="77"/>
      <p:regular r:id="rId10"/>
      <p:bold r:id="rId11"/>
      <p:italic r:id="rId12"/>
      <p:boldItalic r:id="rId13"/>
    </p:embeddedFont>
    <p:embeddedFont>
      <p:font typeface="Lato" panose="020F0502020204030203" pitchFamily="34" charset="77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65" d="100"/>
          <a:sy n="165" d="100"/>
        </p:scale>
        <p:origin x="6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Shape 2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#slide=id.g1f87997393_0_787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7997393_0_787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Shape 11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  <p:sp>
        <p:nvSpPr>
          <p:cNvPr id="15" name="Shape 15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Shape 137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Shape 138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Shape 139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Shape 14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Shape 14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Shape 1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Shape 163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Shape 164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Shape 165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Shape 16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Shape 16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Shape 170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Shape 171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Shape 1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Shape 174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Shape 175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Shape 1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  <p:sp>
        <p:nvSpPr>
          <p:cNvPr id="179" name="Shape 17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Shape 180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Shape 181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Shape 182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Shape 18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Shape 18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Shape 203"/>
          <p:cNvSpPr txBox="1">
            <a:spLocks noGrp="1"/>
          </p:cNvSpPr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Shape 20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  <p:sp>
        <p:nvSpPr>
          <p:cNvPr id="206" name="Shape 20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Shape 207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Shape 208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Shape 209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Shape 213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Shape 2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Shape 215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Shape 2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  <p:sp>
        <p:nvSpPr>
          <p:cNvPr id="217" name="Shape 217">
            <a:hlinkClick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Shape 218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Shape 219">
            <a:hlinkClick r:id="rId3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Shape 220">
            <a:hlinkClick r:id="rId3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Shape 2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Shape 2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Shape 19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  <p:sp>
        <p:nvSpPr>
          <p:cNvPr id="39" name="Shape 3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Shape 40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Shape 41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Shape 42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Shape 4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Shape 67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Shape 68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Shape 69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Shape 7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Shape 7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Shape 78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Shape 80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Shape 81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Shape 82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Shape 83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Shape 8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Shape 8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Shape 8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Shape 91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Shape 9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Shape 93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Shape 94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Shape 95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Shape 9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Shape 9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Shape 99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Shape 104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Shape 105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Shape 106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Shape 10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Shape 10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Shape 116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Shape 117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Shape 118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Shape 1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Shape 1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Shape 126">
            <a:hlinkClick r:id="rId2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Shape 127">
            <a:hlinkClick r:id="rId2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Shape 128">
            <a:hlinkClick r:id="rId2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Shape 12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Shape 13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Magic Music</a:t>
            </a:r>
            <a:endParaRPr/>
          </a:p>
        </p:txBody>
      </p:sp>
      <p:sp>
        <p:nvSpPr>
          <p:cNvPr id="229" name="Shape 229"/>
          <p:cNvSpPr txBox="1">
            <a:spLocks noGrp="1"/>
          </p:cNvSpPr>
          <p:nvPr>
            <p:ph type="subTitle" idx="1"/>
          </p:nvPr>
        </p:nvSpPr>
        <p:spPr>
          <a:xfrm>
            <a:off x="5673300" y="2445700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HK" sz="1800"/>
              <a:t>by    team 36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/>
        </p:nvSpPr>
        <p:spPr>
          <a:xfrm>
            <a:off x="1297500" y="113262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HK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Content</a:t>
            </a:r>
            <a:endParaRPr sz="3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1297500" y="2236525"/>
            <a:ext cx="3888900" cy="20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HK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Introduction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zh-HK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Planned Functionalities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zh-HK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Display of Frontend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zh-HK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Simple Demo of Backend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Introduction</a:t>
            </a:r>
            <a:endParaRPr/>
          </a:p>
        </p:txBody>
      </p:sp>
      <p:sp>
        <p:nvSpPr>
          <p:cNvPr id="241" name="Shape 24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HK" sz="1800">
                <a:latin typeface="Arial"/>
                <a:ea typeface="Arial"/>
                <a:cs typeface="Arial"/>
                <a:sym typeface="Arial"/>
              </a:rPr>
              <a:t>Original Inspriation: 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zh-HK" sz="1400">
                <a:latin typeface="Arial"/>
                <a:ea typeface="Arial"/>
                <a:cs typeface="Arial"/>
                <a:sym typeface="Arial"/>
              </a:rPr>
              <a:t>Online version “Garage Band” : compose online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zh-HK" sz="1400">
                <a:latin typeface="Arial"/>
                <a:ea typeface="Arial"/>
                <a:cs typeface="Arial"/>
                <a:sym typeface="Arial"/>
              </a:rPr>
              <a:t>Google doc: shared edition with friends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zh-HK" sz="1800">
                <a:latin typeface="Arial"/>
                <a:ea typeface="Arial"/>
                <a:cs typeface="Arial"/>
                <a:sym typeface="Arial"/>
              </a:rPr>
              <a:t>Extension: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zh-HK" sz="1400">
                <a:latin typeface="Arial"/>
                <a:ea typeface="Arial"/>
                <a:cs typeface="Arial"/>
                <a:sym typeface="Arial"/>
              </a:rPr>
              <a:t>individual -&gt; community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zh-HK" sz="1400">
                <a:latin typeface="Arial"/>
                <a:ea typeface="Arial"/>
                <a:cs typeface="Arial"/>
                <a:sym typeface="Arial"/>
              </a:rPr>
              <a:t>platform specific -&gt; cross platform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Planned Functionalities</a:t>
            </a:r>
            <a:endParaRPr/>
          </a:p>
        </p:txBody>
      </p:sp>
      <p:sp>
        <p:nvSpPr>
          <p:cNvPr id="247" name="Shape 247"/>
          <p:cNvSpPr txBox="1"/>
          <p:nvPr/>
        </p:nvSpPr>
        <p:spPr>
          <a:xfrm>
            <a:off x="2476500" y="1773800"/>
            <a:ext cx="5571000" cy="28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Shape 248"/>
          <p:cNvSpPr txBox="1"/>
          <p:nvPr/>
        </p:nvSpPr>
        <p:spPr>
          <a:xfrm>
            <a:off x="1440000" y="1018800"/>
            <a:ext cx="6482700" cy="31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zh-HK" sz="1800">
                <a:solidFill>
                  <a:srgbClr val="FFFFFF"/>
                </a:solidFill>
              </a:rPr>
              <a:t>User registration / log in &amp; out</a:t>
            </a:r>
            <a:endParaRPr sz="1800">
              <a:solidFill>
                <a:srgbClr val="FFFFFF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zh-HK" sz="1800">
                <a:solidFill>
                  <a:srgbClr val="FFFFFF"/>
                </a:solidFill>
              </a:rPr>
              <a:t>Workspace: </a:t>
            </a:r>
            <a:endParaRPr sz="1800">
              <a:solidFill>
                <a:srgbClr val="FFFFFF"/>
              </a:solidFill>
            </a:endParaRP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lphaLcPeriod"/>
            </a:pPr>
            <a:r>
              <a:rPr lang="zh-HK">
                <a:solidFill>
                  <a:srgbClr val="FFFFFF"/>
                </a:solidFill>
              </a:rPr>
              <a:t>create new music file: add track, playback, etc.</a:t>
            </a:r>
            <a:endParaRPr>
              <a:solidFill>
                <a:srgbClr val="FFFFFF"/>
              </a:solidFill>
            </a:endParaRP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lphaLcPeriod"/>
            </a:pPr>
            <a:r>
              <a:rPr lang="zh-HK">
                <a:solidFill>
                  <a:srgbClr val="FFFFFF"/>
                </a:solidFill>
              </a:rPr>
              <a:t>publish completed music piece to community</a:t>
            </a:r>
            <a:endParaRPr>
              <a:solidFill>
                <a:srgbClr val="FFFFFF"/>
              </a:solidFill>
            </a:endParaRP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lphaLcPeriod"/>
            </a:pPr>
            <a:r>
              <a:rPr lang="zh-HK">
                <a:solidFill>
                  <a:srgbClr val="FFFFFF"/>
                </a:solidFill>
              </a:rPr>
              <a:t>save music piece to personal homepage</a:t>
            </a:r>
            <a:endParaRPr>
              <a:solidFill>
                <a:srgbClr val="FFFFFF"/>
              </a:solidFill>
            </a:endParaRP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lphaLcPeriod"/>
            </a:pPr>
            <a:r>
              <a:rPr lang="zh-HK">
                <a:solidFill>
                  <a:srgbClr val="FFFFFF"/>
                </a:solidFill>
              </a:rPr>
              <a:t>shared access to music edition</a:t>
            </a:r>
            <a:endParaRPr>
              <a:solidFill>
                <a:srgbClr val="FFFFFF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zh-HK" sz="1800">
                <a:solidFill>
                  <a:srgbClr val="FFFFFF"/>
                </a:solidFill>
              </a:rPr>
              <a:t>community:</a:t>
            </a:r>
            <a:endParaRPr sz="1800">
              <a:solidFill>
                <a:srgbClr val="FFFFFF"/>
              </a:solidFill>
            </a:endParaRP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lphaLcPeriod"/>
            </a:pPr>
            <a:r>
              <a:rPr lang="zh-HK">
                <a:solidFill>
                  <a:srgbClr val="FFFFFF"/>
                </a:solidFill>
              </a:rPr>
              <a:t>like &amp; comment on other author’s work</a:t>
            </a:r>
            <a:endParaRPr>
              <a:solidFill>
                <a:srgbClr val="FFFFFF"/>
              </a:solidFill>
            </a:endParaRP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lphaLcPeriod"/>
            </a:pPr>
            <a:r>
              <a:rPr lang="zh-HK">
                <a:solidFill>
                  <a:srgbClr val="FFFFFF"/>
                </a:solidFill>
              </a:rPr>
              <a:t>play published music piece</a:t>
            </a:r>
            <a:endParaRPr>
              <a:solidFill>
                <a:srgbClr val="FFFFFF"/>
              </a:solidFill>
            </a:endParaRP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lphaLcPeriod"/>
            </a:pPr>
            <a:r>
              <a:rPr lang="zh-HK">
                <a:solidFill>
                  <a:srgbClr val="FFFFFF"/>
                </a:solidFill>
              </a:rPr>
              <a:t>get a copy of other author’s work and recompose</a:t>
            </a: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HK">
                <a:solidFill>
                  <a:srgbClr val="FFFFFF"/>
                </a:solidFill>
              </a:rPr>
              <a:t>   </a:t>
            </a:r>
            <a:endParaRPr>
              <a:solidFill>
                <a:srgbClr val="FFFFFF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HK">
                <a:solidFill>
                  <a:srgbClr val="FFFFFF"/>
                </a:solidFill>
              </a:rPr>
              <a:t>			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Frontend display</a:t>
            </a:r>
            <a:endParaRPr/>
          </a:p>
        </p:txBody>
      </p:sp>
      <p:sp>
        <p:nvSpPr>
          <p:cNvPr id="254" name="Shape 254"/>
          <p:cNvSpPr txBox="1"/>
          <p:nvPr/>
        </p:nvSpPr>
        <p:spPr>
          <a:xfrm>
            <a:off x="2476500" y="1773800"/>
            <a:ext cx="5571000" cy="28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Shape 255"/>
          <p:cNvSpPr txBox="1">
            <a:spLocks noGrp="1"/>
          </p:cNvSpPr>
          <p:nvPr>
            <p:ph type="body" idx="1"/>
          </p:nvPr>
        </p:nvSpPr>
        <p:spPr>
          <a:xfrm>
            <a:off x="1297500" y="1107275"/>
            <a:ext cx="5756100" cy="3470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HK" sz="1800"/>
              <a:t>Planned Templates:</a:t>
            </a:r>
            <a:endParaRPr sz="1800"/>
          </a:p>
          <a:p>
            <a:pPr marL="457200" lvl="0" indent="-31115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zh-HK"/>
              <a:t>User register &amp; log in/out </a:t>
            </a:r>
            <a:endParaRPr/>
          </a:p>
          <a:p>
            <a:pPr marL="457200" lvl="0" indent="-31115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zh-HK"/>
              <a:t>Personal portfolio page</a:t>
            </a:r>
            <a:endParaRPr/>
          </a:p>
          <a:p>
            <a:pPr marL="457200" lvl="0" indent="-31115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zh-HK"/>
              <a:t>Workspace page: </a:t>
            </a:r>
            <a:endParaRPr/>
          </a:p>
          <a:p>
            <a:pPr marL="914400" lvl="1" indent="-29845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zh-HK"/>
              <a:t>multiple instrument comprehensive editing page</a:t>
            </a:r>
            <a:endParaRPr/>
          </a:p>
          <a:p>
            <a:pPr marL="914400" lvl="1" indent="-29845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zh-HK"/>
              <a:t>instrument specifc editing page</a:t>
            </a:r>
            <a:endParaRPr/>
          </a:p>
          <a:p>
            <a:pPr marL="457200" lvl="0" indent="-31115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zh-HK"/>
              <a:t>Global Stream page</a:t>
            </a:r>
            <a:endParaRPr/>
          </a:p>
          <a:p>
            <a:pPr marL="457200" lvl="0" indent="-31115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zh-HK"/>
              <a:t>Music piece specifc page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Backend simple demo</a:t>
            </a:r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1"/>
          </p:nvPr>
        </p:nvSpPr>
        <p:spPr>
          <a:xfrm>
            <a:off x="1297500" y="1235550"/>
            <a:ext cx="63537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zh-HK" sz="1800">
                <a:solidFill>
                  <a:srgbClr val="FFFFFF"/>
                </a:solidFill>
              </a:rPr>
              <a:t>formatted browser text output (contains track and note information)   -&gt;</a:t>
            </a:r>
            <a:endParaRPr sz="1800">
              <a:solidFill>
                <a:srgbClr val="FFFFFF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zh-HK" sz="1800">
                <a:solidFill>
                  <a:srgbClr val="FFFFFF"/>
                </a:solidFill>
              </a:rPr>
              <a:t>midi file  -&gt;</a:t>
            </a:r>
            <a:endParaRPr sz="1800">
              <a:solidFill>
                <a:srgbClr val="FFFFFF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zh-HK" sz="1800">
                <a:solidFill>
                  <a:srgbClr val="FFFFFF"/>
                </a:solidFill>
              </a:rPr>
              <a:t>playable .wav file</a:t>
            </a:r>
            <a:endParaRPr sz="1800">
              <a:solidFill>
                <a:srgbClr val="FFFFFF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zh-HK" sz="1800">
                <a:solidFill>
                  <a:srgbClr val="FFFFFF"/>
                </a:solidFill>
              </a:rPr>
              <a:t>(External library: Mido (a Python library for midi file handling))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title"/>
          </p:nvPr>
        </p:nvSpPr>
        <p:spPr>
          <a:xfrm>
            <a:off x="631050" y="2225550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HK" sz="4800"/>
              <a:t>Thanks!</a:t>
            </a:r>
            <a:endParaRPr sz="4800"/>
          </a:p>
        </p:txBody>
      </p:sp>
      <p:grpSp>
        <p:nvGrpSpPr>
          <p:cNvPr id="267" name="Shape 267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68" name="Shape 26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76" name="Shape 276" descr="offset_comp_342327_edited.jpg"/>
          <p:cNvPicPr preferRelativeResize="0"/>
          <p:nvPr/>
        </p:nvPicPr>
        <p:blipFill rotWithShape="1">
          <a:blip r:embed="rId3">
            <a:alphaModFix/>
          </a:blip>
          <a:srcRect l="45356" t="50734" r="19582" b="26215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Shape 277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8" name="Shape 278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279" name="Shape 279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83" name="Shape 283" descr="offset_comp_342327_edited.jpg"/>
          <p:cNvPicPr preferRelativeResize="0"/>
          <p:nvPr/>
        </p:nvPicPr>
        <p:blipFill rotWithShape="1">
          <a:blip r:embed="rId3">
            <a:alphaModFix/>
          </a:blip>
          <a:srcRect l="53168" t="53058" r="26238" b="16020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Shape 284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5" name="Shape 285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286" name="Shape 286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0" name="Shape 290" descr="offset_comp_342327_edited.jpg"/>
          <p:cNvPicPr preferRelativeResize="0"/>
          <p:nvPr/>
        </p:nvPicPr>
        <p:blipFill rotWithShape="1">
          <a:blip r:embed="rId3">
            <a:alphaModFix/>
          </a:blip>
          <a:srcRect l="41330" t="42211" r="47980" b="36733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291" name="Shape 291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2" name="Shape 292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293" name="Shape 293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" name="Shape 297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298" name="Shape 298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" name="Shape 299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00" name="Shape 300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Shape 301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02" name="Shape 302" descr="offset_comp_342327_edited.jpg"/>
          <p:cNvPicPr preferRelativeResize="0"/>
          <p:nvPr/>
        </p:nvPicPr>
        <p:blipFill rotWithShape="1">
          <a:blip r:embed="rId3">
            <a:alphaModFix/>
          </a:blip>
          <a:srcRect l="48584" t="47335" r="37425" b="36557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03" name="Shape 303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04" name="Shape 304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2" name="Shape 312" descr="offset_comp_342327_edited.jpg"/>
          <p:cNvPicPr preferRelativeResize="0"/>
          <p:nvPr/>
        </p:nvPicPr>
        <p:blipFill rotWithShape="1">
          <a:blip r:embed="rId3">
            <a:alphaModFix/>
          </a:blip>
          <a:srcRect l="49668" t="55915" r="37351" b="27092"/>
          <a:stretch/>
        </p:blipFill>
        <p:spPr>
          <a:xfrm>
            <a:off x="8127235" y="3586562"/>
            <a:ext cx="379200" cy="4299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186</Words>
  <Application>Microsoft Macintosh PowerPoint</Application>
  <PresentationFormat>On-screen Show (16:9)</PresentationFormat>
  <Paragraphs>45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Montserrat</vt:lpstr>
      <vt:lpstr>Lato</vt:lpstr>
      <vt:lpstr>Focus</vt:lpstr>
      <vt:lpstr>Magic Music</vt:lpstr>
      <vt:lpstr>PowerPoint Presentation</vt:lpstr>
      <vt:lpstr>Introduction</vt:lpstr>
      <vt:lpstr>Planned Functionalities</vt:lpstr>
      <vt:lpstr>Frontend display</vt:lpstr>
      <vt:lpstr>Backend simple demo</vt:lpstr>
      <vt:lpstr>Thanks!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Magic Music</dc:title>
  <cp:lastModifiedBy>Michael Tan</cp:lastModifiedBy>
  <cp:revision>1</cp:revision>
  <dcterms:modified xsi:type="dcterms:W3CDTF">2018-03-27T18:14:36Z</dcterms:modified>
</cp:coreProperties>
</file>